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4" r:id="rId5"/>
    <p:sldId id="269" r:id="rId6"/>
    <p:sldId id="281" r:id="rId7"/>
    <p:sldId id="280" r:id="rId8"/>
    <p:sldId id="282" r:id="rId9"/>
    <p:sldId id="284" r:id="rId10"/>
    <p:sldId id="286" r:id="rId11"/>
    <p:sldId id="288" r:id="rId12"/>
    <p:sldId id="289" r:id="rId13"/>
    <p:sldId id="290" r:id="rId14"/>
    <p:sldId id="291" r:id="rId15"/>
    <p:sldId id="292" r:id="rId16"/>
    <p:sldId id="293" r:id="rId17"/>
  </p:sldIdLst>
  <p:sldSz cx="12188825" cy="6858000"/>
  <p:notesSz cx="6858000" cy="9144000"/>
  <p:defaultTextStyle>
    <a:defPPr rtl="0">
      <a:defRPr lang="sl-s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3" d="100"/>
          <a:sy n="73" d="100"/>
        </p:scale>
        <p:origin x="618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8D5E76A-13CE-4C70-827C-CBE96DCBB278}" type="datetime1">
              <a:rPr lang="sl-SI" smtClean="0">
                <a:solidFill>
                  <a:schemeClr val="tx2"/>
                </a:solidFill>
              </a:rPr>
              <a:pPr algn="r" rtl="0"/>
              <a:t>4.4.2021</a:t>
            </a:fld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sl-SI" smtClean="0">
                <a:solidFill>
                  <a:schemeClr val="tx2"/>
                </a:solidFill>
              </a:rPr>
              <a:pPr algn="r" rtl="0"/>
              <a:t>‹#›</a:t>
            </a:fld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8C0CE481-4143-40CC-9C75-957D0B4011B2}" type="datetime1">
              <a:rPr lang="sl-SI" smtClean="0"/>
              <a:pPr/>
              <a:t>4.4.2021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8F6DB1-BB4F-482A-966D-9D4C22697C7A}" type="datetime1">
              <a:rPr lang="sl-SI" smtClean="0"/>
              <a:pPr/>
              <a:t>4.4.2021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C89DEF-15F0-4162-AD79-52F57ABAB717}" type="datetime1">
              <a:rPr lang="sl-SI" smtClean="0"/>
              <a:pPr/>
              <a:t>4.4.2021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C2A18B-C9A5-46D8-BED1-24E5FEC58BA7}" type="datetime1">
              <a:rPr lang="sl-SI" smtClean="0"/>
              <a:pPr/>
              <a:t>4.4.2021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F5882C-E063-4925-AAD0-F221090DF8CA}" type="datetime1">
              <a:rPr lang="sl-SI" smtClean="0"/>
              <a:pPr/>
              <a:t>4.4.2021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73BADE-92FB-4604-9148-56AD70A3ECD3}" type="datetime1">
              <a:rPr lang="sl-SI" smtClean="0"/>
              <a:pPr/>
              <a:t>4.4.2021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9D7E30-E2AB-4C63-AD35-541B7A285D4F}" type="datetime1">
              <a:rPr lang="sl-SI" smtClean="0"/>
              <a:pPr/>
              <a:t>4.4.2021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05F3E9-5875-4200-8E84-804D9F0771C8}" type="datetime1">
              <a:rPr lang="sl-SI" smtClean="0"/>
              <a:pPr/>
              <a:t>4.4.2021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280166-3F3F-4C5F-9A42-090F79599782}" type="datetime1">
              <a:rPr lang="sl-SI" smtClean="0"/>
              <a:pPr/>
              <a:t>4.4.2021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2D7CF5-E904-4A09-A3E9-80A1D69E6E30}" type="datetime1">
              <a:rPr lang="sl-SI" smtClean="0"/>
              <a:pPr/>
              <a:t>4.4.2021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905D459-4C1E-4E18-B6B6-C73F1D79325C}" type="datetime1">
              <a:rPr lang="sl-SI" smtClean="0"/>
              <a:pPr/>
              <a:t>4.4.2021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94212" y="548680"/>
            <a:ext cx="7008574" cy="3816424"/>
          </a:xfrm>
        </p:spPr>
        <p:txBody>
          <a:bodyPr rtlCol="0"/>
          <a:lstStyle/>
          <a:p>
            <a:pPr algn="ctr" rtl="0"/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PRAVLJICE HANSA CHRISTIANA ANDERSENA -</a:t>
            </a:r>
            <a:b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REBUSI</a:t>
            </a:r>
            <a:endParaRPr lang="sl-SI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741760"/>
          </a:xfrm>
        </p:spPr>
        <p:txBody>
          <a:bodyPr rtlCol="0">
            <a:normAutofit fontScale="92500"/>
          </a:bodyPr>
          <a:lstStyle/>
          <a:p>
            <a:pPr algn="ctr" rtl="0"/>
            <a:r>
              <a:rPr lang="sl-SI" dirty="0" smtClean="0"/>
              <a:t>Članice interesne dejavnosti Mladi </a:t>
            </a:r>
            <a:r>
              <a:rPr lang="sl-SI" dirty="0" smtClean="0"/>
              <a:t>knjižničarji z mentorico Aleksandro Ivanšek</a:t>
            </a:r>
            <a:endParaRPr lang="sl-SI" dirty="0" smtClean="0"/>
          </a:p>
          <a:p>
            <a:pPr algn="ctr" rtl="0"/>
            <a:endParaRPr lang="sl-SI" dirty="0"/>
          </a:p>
          <a:p>
            <a:pPr algn="ctr" rtl="0"/>
            <a:r>
              <a:rPr lang="sl-SI" dirty="0" smtClean="0"/>
              <a:t>2. april 2021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79238"/>
            <a:ext cx="11593288" cy="64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261754"/>
            <a:ext cx="11665296" cy="64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0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78005"/>
            <a:ext cx="11665296" cy="645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69150"/>
            <a:ext cx="11737304" cy="65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2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593288" cy="1397000"/>
          </a:xfrm>
        </p:spPr>
        <p:txBody>
          <a:bodyPr rtlCol="0"/>
          <a:lstStyle/>
          <a:p>
            <a:pPr algn="ctr" rtl="0"/>
            <a:r>
              <a:rPr lang="sl-SI" dirty="0" smtClean="0"/>
              <a:t>PRAVLJICE HANSA CHRISTIANA ANDERSENA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33772" y="1772816"/>
            <a:ext cx="115932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dirty="0" smtClean="0"/>
              <a:t>PREPRIČANA SEM, DA VSI ZELO DOBRO POZNATE GOSPODA NA SPODNJI SLIKI. UGOTOVITE, KAKO MU JE IME IN KAKO SE PIŠE. </a:t>
            </a:r>
          </a:p>
          <a:p>
            <a:pPr algn="just"/>
            <a:r>
              <a:rPr lang="sl-SI" dirty="0" smtClean="0"/>
              <a:t>ZA POMOČ VAM NAJ POVEM, DA JE NAPISAL ČEZ 200 PRAVLJIC IN DA VELJA ZA ENEGA NAJVEČJIH SVETOVNIH PRAVLJIČARJEV NA SVETU.</a:t>
            </a:r>
          </a:p>
          <a:p>
            <a:endParaRPr lang="sl-SI" dirty="0"/>
          </a:p>
          <a:p>
            <a:r>
              <a:rPr lang="sl-SI" b="1" dirty="0" smtClean="0"/>
              <a:t>NJEGOVO IME JE: </a:t>
            </a:r>
            <a:r>
              <a:rPr lang="sl-SI" dirty="0" smtClean="0"/>
              <a:t>(MED SPODAJ NAŠTETIMI AVTORJI POIŠČI PRAVILNI ODGOVOR.)</a:t>
            </a:r>
          </a:p>
          <a:p>
            <a:endParaRPr lang="sl-SI" dirty="0" smtClean="0"/>
          </a:p>
          <a:p>
            <a:pPr marL="457200" indent="-457200">
              <a:buAutoNum type="alphaUcParenR"/>
            </a:pPr>
            <a:r>
              <a:rPr lang="sl-SI" dirty="0" smtClean="0"/>
              <a:t>JACOB IN WILHELM GRIMM</a:t>
            </a:r>
          </a:p>
          <a:p>
            <a:endParaRPr lang="sl-SI" dirty="0" smtClean="0"/>
          </a:p>
          <a:p>
            <a:pPr marL="457200" indent="-457200">
              <a:buAutoNum type="alphaUcParenR"/>
            </a:pPr>
            <a:r>
              <a:rPr lang="sl-SI" dirty="0" smtClean="0"/>
              <a:t>LEOPOLD SUHODOLČAN</a:t>
            </a:r>
          </a:p>
          <a:p>
            <a:endParaRPr lang="sl-SI" dirty="0" smtClean="0"/>
          </a:p>
          <a:p>
            <a:pPr marL="457200" indent="-457200">
              <a:buAutoNum type="alphaUcParenR"/>
            </a:pPr>
            <a:r>
              <a:rPr lang="sl-SI" dirty="0" smtClean="0"/>
              <a:t>HANS CHRISTIAN ANDERSEN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4149080"/>
            <a:ext cx="2123146" cy="251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593288" cy="79208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sl-SI" dirty="0" smtClean="0"/>
              <a:t>PRAVLJICE HANSA CHRISTIANA ANDERSENA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09371" y="1003121"/>
            <a:ext cx="115932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b="1" dirty="0" smtClean="0"/>
              <a:t>PRAVILNO STE UGOTOVILI, DA JE NAJVEČJI SVETOVNI PRAVLJIČAR HANS CHRISTIAN ANDERSEN. </a:t>
            </a:r>
            <a:r>
              <a:rPr lang="sl-SI" dirty="0" smtClean="0"/>
              <a:t>NAPISAL JE VELIKO PRAVLJIC IN ZAGOTOVO SO VAM STARŠI ALI STARI STARŠI ŽE KDAJ PREBRALI ZGODBO O GRDEM RAČKU, SNEŽENI KRALJICI, PALČICI, MALI MORSKI DEKLICI IDR. NJEGOVE PRAVLJICE.</a:t>
            </a:r>
          </a:p>
          <a:p>
            <a:pPr algn="just"/>
            <a:endParaRPr lang="sl-SI" dirty="0"/>
          </a:p>
          <a:p>
            <a:pPr algn="just"/>
            <a:r>
              <a:rPr lang="sl-SI" dirty="0" smtClean="0"/>
              <a:t>ČLANICE INTERESNE DEJAVNOSTI MLADI KNJIŽNIČARJI TUDI ZELO RADE BEREJO PRAVLJICE. MALCE SO SE POIGRALE Z NASLOVI ANDERSENOVIH PRAVLJIC IN </a:t>
            </a:r>
            <a:r>
              <a:rPr lang="sl-SI" dirty="0" smtClean="0"/>
              <a:t>ZA </a:t>
            </a:r>
            <a:r>
              <a:rPr lang="sl-SI" dirty="0" smtClean="0"/>
              <a:t>VAS PRIPRAVILE ZANIMIVE REBUSE. PREBERITE JIH IN POSKUŠAJTE ODKRITI, ZA NASLOV KATERE PRAVLJICE GRE. </a:t>
            </a:r>
          </a:p>
          <a:p>
            <a:pPr algn="just"/>
            <a:endParaRPr lang="sl-SI" dirty="0" smtClean="0"/>
          </a:p>
          <a:p>
            <a:pPr algn="just"/>
            <a:r>
              <a:rPr lang="sl-SI" dirty="0" smtClean="0"/>
              <a:t>PRI REŠEVANJU VAM ŽELIMO VELIKO USPEHA.</a:t>
            </a:r>
          </a:p>
          <a:p>
            <a:pPr algn="just"/>
            <a:endParaRPr lang="sl-SI" dirty="0" smtClean="0"/>
          </a:p>
          <a:p>
            <a:pPr algn="just"/>
            <a:r>
              <a:rPr lang="sl-SI" b="1" dirty="0" smtClean="0"/>
              <a:t>ZA KONEC PA ŠE ENA ZANIMIVOST: ALI VESTE, DA SE JE HANS CHRISTIAN ANDERSEN RODIL RAVNO </a:t>
            </a:r>
            <a:r>
              <a:rPr lang="sl-SI" b="1" dirty="0" smtClean="0"/>
              <a:t>2. APRILA PRED </a:t>
            </a:r>
            <a:r>
              <a:rPr lang="sl-SI" b="1" dirty="0" smtClean="0"/>
              <a:t>216 LETI IN DA </a:t>
            </a:r>
            <a:r>
              <a:rPr lang="sl-SI" b="1" dirty="0" smtClean="0"/>
              <a:t>TA DAN </a:t>
            </a:r>
            <a:r>
              <a:rPr lang="sl-SI" b="1" dirty="0" smtClean="0"/>
              <a:t>VSAKO </a:t>
            </a:r>
            <a:r>
              <a:rPr lang="sl-SI" b="1" dirty="0" smtClean="0"/>
              <a:t>LETO PRAZNUJEMO KOT MEDNARODNI DAN MLADINSKE KNJIGE?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6523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88640"/>
            <a:ext cx="6768751" cy="648072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7246540" y="1166842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REBUS 1</a:t>
            </a:r>
          </a:p>
          <a:p>
            <a:endParaRPr lang="sl-SI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sl-SI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AVTORICA: ZARJA KRALJ, 4. A</a:t>
            </a:r>
          </a:p>
          <a:p>
            <a:endParaRPr lang="sl-SI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sl-SI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sl-SI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sl-SI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REŠITEV:</a:t>
            </a:r>
          </a:p>
          <a:p>
            <a:endParaRPr lang="sl-SI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sl-SI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sl-SI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___ ___ ___ ___ ___ ___</a:t>
            </a:r>
          </a:p>
          <a:p>
            <a:endParaRPr lang="sl-SI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sl-SI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___ ___ ___ ___ ___ ___ ___ ___</a:t>
            </a:r>
            <a:endParaRPr lang="sl-SI" b="1" dirty="0"/>
          </a:p>
        </p:txBody>
      </p:sp>
      <p:cxnSp>
        <p:nvCxnSpPr>
          <p:cNvPr id="8" name="Raven povezovalnik 7"/>
          <p:cNvCxnSpPr/>
          <p:nvPr/>
        </p:nvCxnSpPr>
        <p:spPr>
          <a:xfrm flipH="1">
            <a:off x="4294212" y="1268760"/>
            <a:ext cx="1440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6742484" y="1166842"/>
            <a:ext cx="51845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REBUS 2</a:t>
            </a:r>
          </a:p>
          <a:p>
            <a:endParaRPr lang="sl-SI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sl-SI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AVTORICA: JULIJA MASNIK, 4. A</a:t>
            </a:r>
          </a:p>
          <a:p>
            <a:endParaRPr lang="sl-SI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sl-SI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sl-SI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sl-SI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REŠITEV:</a:t>
            </a:r>
          </a:p>
          <a:p>
            <a:endParaRPr lang="sl-SI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sl-SI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sl-SI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___ ___ ___ ___ ___ ___ ___</a:t>
            </a:r>
          </a:p>
          <a:p>
            <a:endParaRPr lang="sl-SI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Raven povezovalnik 7"/>
          <p:cNvCxnSpPr/>
          <p:nvPr/>
        </p:nvCxnSpPr>
        <p:spPr>
          <a:xfrm flipH="1">
            <a:off x="4294212" y="1268760"/>
            <a:ext cx="1440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04" b="35300"/>
          <a:stretch/>
        </p:blipFill>
        <p:spPr>
          <a:xfrm>
            <a:off x="189756" y="476672"/>
            <a:ext cx="626469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6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7246540" y="1166842"/>
            <a:ext cx="46805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REBUS 3</a:t>
            </a:r>
          </a:p>
          <a:p>
            <a:endParaRPr lang="sl-SI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sl-SI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AVTORICA: </a:t>
            </a:r>
          </a:p>
          <a:p>
            <a:endParaRPr lang="sl-SI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sl-SI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EMILIJA LAUŠEVIČ, 4. A</a:t>
            </a:r>
          </a:p>
          <a:p>
            <a:endParaRPr lang="sl-SI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sl-SI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sl-SI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sl-SI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REŠITEV:</a:t>
            </a:r>
          </a:p>
          <a:p>
            <a:endParaRPr lang="sl-SI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sl-SI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___ ___ ___ ___ ___ ___</a:t>
            </a:r>
          </a:p>
          <a:p>
            <a:endParaRPr lang="sl-SI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sl-SI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___ ___ ___ ___ ___ ___ ___ ___</a:t>
            </a:r>
            <a:endParaRPr lang="sl-SI" b="1" dirty="0"/>
          </a:p>
        </p:txBody>
      </p:sp>
      <p:cxnSp>
        <p:nvCxnSpPr>
          <p:cNvPr id="8" name="Raven povezovalnik 7"/>
          <p:cNvCxnSpPr/>
          <p:nvPr/>
        </p:nvCxnSpPr>
        <p:spPr>
          <a:xfrm flipH="1">
            <a:off x="4294212" y="1268760"/>
            <a:ext cx="1440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20688"/>
            <a:ext cx="692664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9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189756" y="18864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REBUS 4    AVTORICA: EMILIJA LAUŠEVIČ, 4. A</a:t>
            </a:r>
          </a:p>
          <a:p>
            <a:endParaRPr lang="sl-SI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7" y="764704"/>
            <a:ext cx="1164166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8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88640"/>
            <a:ext cx="11737304" cy="650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0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260647"/>
            <a:ext cx="11593288" cy="6408713"/>
          </a:xfrm>
        </p:spPr>
      </p:pic>
    </p:spTree>
    <p:extLst>
      <p:ext uri="{BB962C8B-B14F-4D97-AF65-F5344CB8AC3E}">
        <p14:creationId xmlns:p14="http://schemas.microsoft.com/office/powerpoint/2010/main" val="10528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jige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6_TF02787940_TF02787940" id="{5AA99637-86DC-4E5B-A262-464895658E23}" vid="{A5ACF47A-A59A-4F2F-B481-546258C9F260}"/>
    </a:ext>
  </a:extLst>
</a:theme>
</file>

<file path=ppt/theme/theme2.xml><?xml version="1.0" encoding="utf-8"?>
<a:theme xmlns:a="http://schemas.openxmlformats.org/drawingml/2006/main" name="Officeova 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modrim svežnjem knjig (širokozaslonsko)</Template>
  <TotalTime>0</TotalTime>
  <Words>306</Words>
  <Application>Microsoft Office PowerPoint</Application>
  <PresentationFormat>Po meri</PresentationFormat>
  <Paragraphs>59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Knjige 16x9</vt:lpstr>
      <vt:lpstr>PRAVLJICE HANSA CHRISTIANA ANDERSENA - REBUSI</vt:lpstr>
      <vt:lpstr>PRAVLJICE HANSA CHRISTIANA ANDERSENA</vt:lpstr>
      <vt:lpstr>PRAVLJICE HANSA CHRISTIANA ANDERSENA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2021-04-02T12:28:34Z</dcterms:created>
  <dcterms:modified xsi:type="dcterms:W3CDTF">2021-04-05T10:42:01Z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